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3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2016/4/9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15905168919@139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19672" y="692696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访问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http://seufund.seu.edu.cn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进入登录界面（如下图）</a:t>
            </a:r>
          </a:p>
        </p:txBody>
      </p:sp>
      <p:pic>
        <p:nvPicPr>
          <p:cNvPr id="5" name="图片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8208912" cy="45365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99792" y="3501008"/>
            <a:ext cx="2052228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zh-CN" b="1" dirty="0" smtClean="0">
                <a:latin typeface="微软雅黑" pitchFamily="34" charset="-122"/>
                <a:ea typeface="微软雅黑" pitchFamily="34" charset="-122"/>
              </a:rPr>
              <a:t>账号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：一卡通号</a:t>
            </a:r>
          </a:p>
          <a:p>
            <a:r>
              <a:rPr lang="zh-CN" altLang="zh-CN" b="1" dirty="0">
                <a:latin typeface="微软雅黑" pitchFamily="34" charset="-122"/>
                <a:ea typeface="微软雅黑" pitchFamily="34" charset="-122"/>
              </a:rPr>
              <a:t>密码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：您登录校内网所使用的密码</a:t>
            </a:r>
          </a:p>
        </p:txBody>
      </p:sp>
      <p:sp>
        <p:nvSpPr>
          <p:cNvPr id="7" name="下箭头 6"/>
          <p:cNvSpPr/>
          <p:nvPr/>
        </p:nvSpPr>
        <p:spPr>
          <a:xfrm rot="1115156">
            <a:off x="2930479" y="4409559"/>
            <a:ext cx="395908" cy="65139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十角星 7"/>
          <p:cNvSpPr/>
          <p:nvPr/>
        </p:nvSpPr>
        <p:spPr>
          <a:xfrm>
            <a:off x="611560" y="692696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9" name="圆角右箭头 8"/>
          <p:cNvSpPr/>
          <p:nvPr/>
        </p:nvSpPr>
        <p:spPr>
          <a:xfrm rot="5400000">
            <a:off x="3703017" y="5306095"/>
            <a:ext cx="1440160" cy="1286370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85593" y="562611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登录后进入首页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658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上箭头 3"/>
          <p:cNvSpPr/>
          <p:nvPr/>
        </p:nvSpPr>
        <p:spPr>
          <a:xfrm rot="5400000">
            <a:off x="534532" y="2510865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51" y="2650585"/>
            <a:ext cx="3619403" cy="3632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601" y="796750"/>
            <a:ext cx="4375056" cy="211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十角星 6"/>
          <p:cNvSpPr/>
          <p:nvPr/>
        </p:nvSpPr>
        <p:spPr>
          <a:xfrm>
            <a:off x="395536" y="26064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2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989368" y="261491"/>
            <a:ext cx="67509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点击“最近奖项”栏目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下所列出的奖项，进入申请页面。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下箭头 8"/>
          <p:cNvSpPr/>
          <p:nvPr/>
        </p:nvSpPr>
        <p:spPr>
          <a:xfrm rot="16200000">
            <a:off x="859201" y="1886965"/>
            <a:ext cx="430784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十角星 9"/>
          <p:cNvSpPr/>
          <p:nvPr/>
        </p:nvSpPr>
        <p:spPr>
          <a:xfrm>
            <a:off x="1835696" y="3080542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3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1434633" y="2120917"/>
            <a:ext cx="566936" cy="2099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48232" y="5819346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0130" y="3100898"/>
            <a:ext cx="556624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“申请”按钮显示申请表格。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直角上箭头 13"/>
          <p:cNvSpPr/>
          <p:nvPr/>
        </p:nvSpPr>
        <p:spPr>
          <a:xfrm rot="10800000">
            <a:off x="3655374" y="5891354"/>
            <a:ext cx="1296144" cy="936104"/>
          </a:xfrm>
          <a:prstGeom prst="bent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447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9" b="4434"/>
          <a:stretch/>
        </p:blipFill>
        <p:spPr bwMode="auto">
          <a:xfrm>
            <a:off x="1691680" y="1493308"/>
            <a:ext cx="5544616" cy="37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十角星 4"/>
          <p:cNvSpPr/>
          <p:nvPr/>
        </p:nvSpPr>
        <p:spPr>
          <a:xfrm>
            <a:off x="1043608" y="41318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4</a:t>
            </a:r>
            <a:endParaRPr lang="zh-CN" altLang="en-US" sz="3200" dirty="0"/>
          </a:p>
        </p:txBody>
      </p:sp>
      <p:sp>
        <p:nvSpPr>
          <p:cNvPr id="7" name="下箭头 6"/>
          <p:cNvSpPr/>
          <p:nvPr/>
        </p:nvSpPr>
        <p:spPr>
          <a:xfrm rot="5400000">
            <a:off x="6372832" y="4581760"/>
            <a:ext cx="430784" cy="100811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5314" y="4892454"/>
            <a:ext cx="761257" cy="386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717644" y="413188"/>
            <a:ext cx="669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填写完申请表的有关内容后，点击“确认提交”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按钮即可。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60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5805264"/>
            <a:ext cx="4867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如遇到任何问题，请联系</a:t>
            </a:r>
            <a:r>
              <a:rPr lang="zh-CN" altLang="en-US" dirty="0" smtClean="0"/>
              <a:t>：</a:t>
            </a:r>
            <a:r>
              <a:rPr lang="en-US" altLang="zh-CN" dirty="0" smtClean="0"/>
              <a:t>83701792 </a:t>
            </a:r>
            <a:r>
              <a:rPr lang="zh-CN" altLang="en-US" dirty="0" smtClean="0"/>
              <a:t>孙先生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或发送电子邮件：</a:t>
            </a:r>
            <a:r>
              <a:rPr lang="en-US" altLang="zh-CN" dirty="0" smtClean="0">
                <a:hlinkClick r:id="rId2"/>
              </a:rPr>
              <a:t>15905168919@139.com</a:t>
            </a:r>
            <a:endParaRPr lang="en-US" altLang="zh-CN" dirty="0" smtClean="0"/>
          </a:p>
          <a:p>
            <a:r>
              <a:rPr lang="zh-CN" altLang="en-US" dirty="0" smtClean="0"/>
              <a:t>或</a:t>
            </a:r>
            <a:r>
              <a:rPr lang="en-US" altLang="zh-CN" dirty="0" smtClean="0"/>
              <a:t>QQ</a:t>
            </a:r>
            <a:r>
              <a:rPr lang="zh-CN" altLang="en-US" dirty="0" smtClean="0"/>
              <a:t>：</a:t>
            </a:r>
            <a:r>
              <a:rPr lang="en-US" altLang="zh-CN" dirty="0"/>
              <a:t>2604992706</a:t>
            </a:r>
            <a:endParaRPr lang="zh-CN" altLang="en-US" dirty="0"/>
          </a:p>
        </p:txBody>
      </p:sp>
      <p:sp>
        <p:nvSpPr>
          <p:cNvPr id="5" name="十角星 4"/>
          <p:cNvSpPr/>
          <p:nvPr/>
        </p:nvSpPr>
        <p:spPr>
          <a:xfrm>
            <a:off x="1043608" y="413188"/>
            <a:ext cx="504056" cy="546447"/>
          </a:xfrm>
          <a:prstGeom prst="star10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5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1717644" y="413188"/>
            <a:ext cx="66996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教师所在单位可以自行修改。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690562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60958"/>
            <a:ext cx="560070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右箭头 6"/>
          <p:cNvSpPr/>
          <p:nvPr/>
        </p:nvSpPr>
        <p:spPr>
          <a:xfrm rot="2651968">
            <a:off x="4878584" y="4064455"/>
            <a:ext cx="222107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706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98</Words>
  <Application>Microsoft Office PowerPoint</Application>
  <PresentationFormat>全屏显示(4:3)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AutoBVT</cp:lastModifiedBy>
  <cp:revision>2</cp:revision>
  <dcterms:created xsi:type="dcterms:W3CDTF">2015-09-16T23:16:21Z</dcterms:created>
  <dcterms:modified xsi:type="dcterms:W3CDTF">2016-04-09T04:39:32Z</dcterms:modified>
</cp:coreProperties>
</file>